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12"/>
  </p:notesMasterIdLst>
  <p:sldIdLst>
    <p:sldId id="256" r:id="rId2"/>
    <p:sldId id="272" r:id="rId3"/>
    <p:sldId id="273" r:id="rId4"/>
    <p:sldId id="258" r:id="rId5"/>
    <p:sldId id="266" r:id="rId6"/>
    <p:sldId id="267" r:id="rId7"/>
    <p:sldId id="276" r:id="rId8"/>
    <p:sldId id="269" r:id="rId9"/>
    <p:sldId id="278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44" autoAdjust="0"/>
  </p:normalViewPr>
  <p:slideViewPr>
    <p:cSldViewPr snapToGrid="0">
      <p:cViewPr varScale="1">
        <p:scale>
          <a:sx n="110" d="100"/>
          <a:sy n="110" d="100"/>
        </p:scale>
        <p:origin x="76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5DA8-96FB-4258-9992-60AB6A6380D0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7E86-1CAE-4AC5-B406-AD4828DFE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0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7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56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0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23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9696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54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64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7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5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2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88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02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28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35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71C96-B733-4890-AC5E-F0AC3EED5BD5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199C0C-0ABE-4604-8717-9917032F9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0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1C7AF-3E23-4BC2-864A-21B7461B7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989021"/>
          </a:xfrm>
        </p:spPr>
        <p:txBody>
          <a:bodyPr>
            <a:normAutofit/>
          </a:bodyPr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影之界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A776B7-8E2E-4A35-8918-060E47818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143" y="3429000"/>
            <a:ext cx="12339143" cy="3599793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制作团队：重生之我后悔在济医搞科研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学校：济宁医学院</a:t>
            </a:r>
            <a:r>
              <a:rPr lang="en-US" altLang="zh-CN" sz="3200" dirty="0">
                <a:solidFill>
                  <a:schemeClr val="tx1"/>
                </a:solidFill>
              </a:rPr>
              <a:t>(</a:t>
            </a:r>
            <a:r>
              <a:rPr lang="zh-CN" altLang="en-US" sz="3200" dirty="0">
                <a:solidFill>
                  <a:schemeClr val="tx1"/>
                </a:solidFill>
              </a:rPr>
              <a:t>日照校区</a:t>
            </a:r>
            <a:r>
              <a:rPr lang="en-US" altLang="zh-CN" sz="32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指导老师：滕剑锋</a:t>
            </a:r>
            <a:endParaRPr lang="zh-CN" altLang="en-US" sz="3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05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B04217C-8720-497E-99BB-A016FE42D6D4}"/>
              </a:ext>
            </a:extLst>
          </p:cNvPr>
          <p:cNvSpPr/>
          <p:nvPr/>
        </p:nvSpPr>
        <p:spPr>
          <a:xfrm>
            <a:off x="3383440" y="2320541"/>
            <a:ext cx="54251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90724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1FA86-B363-45DA-BE19-0C586705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团队成员分工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A6773-EBC4-4997-A878-276EA02F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563" y="1700217"/>
            <a:ext cx="7868557" cy="38830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/>
              <a:t>孙国庆</a:t>
            </a:r>
            <a:r>
              <a:rPr lang="en-US" altLang="zh-CN" sz="2800" dirty="0"/>
              <a:t>: </a:t>
            </a:r>
            <a:r>
              <a:rPr lang="zh-CN" altLang="en-US" sz="2800" dirty="0"/>
              <a:t>音乐搜集</a:t>
            </a:r>
            <a:r>
              <a:rPr lang="en-US" altLang="zh-CN" sz="2800" dirty="0"/>
              <a:t>, </a:t>
            </a:r>
            <a:r>
              <a:rPr lang="zh-CN" altLang="en-US" sz="2800" dirty="0"/>
              <a:t>素材收集</a:t>
            </a:r>
            <a:r>
              <a:rPr lang="en-US" altLang="zh-CN" sz="2800" dirty="0"/>
              <a:t>,</a:t>
            </a:r>
            <a:r>
              <a:rPr lang="zh-CN" altLang="en-US" sz="2800" dirty="0"/>
              <a:t>界面设计</a:t>
            </a:r>
            <a:r>
              <a:rPr lang="en-US" altLang="zh-CN" sz="2800" dirty="0"/>
              <a:t>,</a:t>
            </a:r>
            <a:r>
              <a:rPr lang="zh-CN" altLang="en-US" sz="2800" dirty="0"/>
              <a:t>部分代码修改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程家贺</a:t>
            </a:r>
            <a:r>
              <a:rPr lang="en-US" altLang="zh-CN" sz="2800" dirty="0"/>
              <a:t>: </a:t>
            </a:r>
            <a:r>
              <a:rPr lang="zh-CN" altLang="en-US" sz="2800" dirty="0"/>
              <a:t>素材收集</a:t>
            </a:r>
            <a:r>
              <a:rPr lang="en-US" altLang="zh-CN" sz="2800" dirty="0"/>
              <a:t>,</a:t>
            </a:r>
            <a:r>
              <a:rPr lang="zh-CN" altLang="en-US" sz="2800" dirty="0"/>
              <a:t>界面设计</a:t>
            </a:r>
            <a:r>
              <a:rPr lang="en-US" altLang="zh-CN" sz="2800" dirty="0"/>
              <a:t>,</a:t>
            </a:r>
            <a:r>
              <a:rPr lang="zh-CN" altLang="en-US" sz="2800" dirty="0"/>
              <a:t>部分代码修改</a:t>
            </a:r>
            <a:r>
              <a:rPr lang="en-US" altLang="zh-CN" sz="2800" dirty="0"/>
              <a:t>,</a:t>
            </a:r>
            <a:r>
              <a:rPr lang="zh-CN" altLang="en-US" sz="2800" dirty="0"/>
              <a:t>游戏测试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李衍坤</a:t>
            </a:r>
            <a:r>
              <a:rPr lang="en-US" altLang="zh-CN" sz="2800" dirty="0"/>
              <a:t>: </a:t>
            </a:r>
            <a:r>
              <a:rPr lang="zh-CN" altLang="en-US" sz="2800" dirty="0"/>
              <a:t>主要代码功能实现</a:t>
            </a:r>
            <a:r>
              <a:rPr lang="en-US" altLang="zh-CN" sz="2800" dirty="0"/>
              <a:t>, </a:t>
            </a:r>
            <a:r>
              <a:rPr lang="zh-CN" altLang="en-US" sz="2800" dirty="0"/>
              <a:t>部分素材收集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叶传琦</a:t>
            </a:r>
            <a:r>
              <a:rPr lang="en-US" altLang="zh-CN" sz="2800" dirty="0"/>
              <a:t>: </a:t>
            </a:r>
            <a:r>
              <a:rPr lang="zh-CN" altLang="en-US" sz="2800" dirty="0"/>
              <a:t>游戏背景设计</a:t>
            </a:r>
            <a:r>
              <a:rPr lang="en-US" altLang="zh-CN" sz="2800" dirty="0"/>
              <a:t>,</a:t>
            </a:r>
            <a:r>
              <a:rPr lang="zh-CN" altLang="en-US" sz="2800" dirty="0"/>
              <a:t>资源整合</a:t>
            </a:r>
            <a:r>
              <a:rPr lang="en-US" altLang="zh-CN" sz="2800" dirty="0"/>
              <a:t>, </a:t>
            </a:r>
            <a:r>
              <a:rPr lang="zh-CN" altLang="en-US" sz="2800" dirty="0"/>
              <a:t>游戏测试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8436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1185E-3376-41C5-89E7-671E1E81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702474" cy="918258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设计思路</a:t>
            </a:r>
          </a:p>
        </p:txBody>
      </p:sp>
      <p:pic>
        <p:nvPicPr>
          <p:cNvPr id="7" name="内容占位符 6" descr="图形用户界面&#10;&#10;中度可信度描述已自动生成">
            <a:extLst>
              <a:ext uri="{FF2B5EF4-FFF2-40B4-BE49-F238E27FC236}">
                <a16:creationId xmlns:a16="http://schemas.microsoft.com/office/drawing/2014/main" id="{24C524C5-EE0B-79EF-271C-AC1F2AF4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35" y="331788"/>
            <a:ext cx="7463802" cy="6296797"/>
          </a:xfrm>
        </p:spPr>
      </p:pic>
    </p:spTree>
    <p:extLst>
      <p:ext uri="{BB962C8B-B14F-4D97-AF65-F5344CB8AC3E}">
        <p14:creationId xmlns:p14="http://schemas.microsoft.com/office/powerpoint/2010/main" val="9154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6DE4C-0260-40D5-9028-34D4564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游戏介绍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2D137-59A6-4DD4-931A-97E84006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29" y="1451928"/>
            <a:ext cx="9846008" cy="45196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Engravers MT" panose="02090707080505020304" pitchFamily="18" charset="0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剧情简介</a:t>
            </a:r>
            <a:endParaRPr lang="en-US" altLang="zh-CN" sz="2400" dirty="0">
              <a:solidFill>
                <a:schemeClr val="tx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indent="0">
              <a:buNone/>
            </a:pPr>
            <a:r>
              <a:rPr lang="zh-CN" altLang="en-US" sz="2400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在古代的影之界，百家思想并存，各种哲学流派相互交织，形成了一个丰富多彩的文化大熔炉。这里有儒家的仁义礼智，有道家的自然无为，还有墨家的兼爱非攻。这些思想如同星辰，照亮着人们的生活与命运。然而，随着时间的推移，影之界的平衡逐渐被打破。一个神秘的势力试图压制百家思想，意图统一所有思想为一己之私。为了抵抗这股邪恶力量，各家思想的传承者们联合起来，选出了一位年轻的勇士作为希望的化身。这位勇士将游历影之界，汲取各家智慧的精髓，学习不同的技能与理念，勇敢面对敌人。他的使命不仅是保卫影之界的和谐，更是传承与弘扬百家思想的光辉。每一次的挑战都将帮助他更深入地理解这些思想的真正内涵，最终成为连接过去与未来的桥梁。</a:t>
            </a:r>
            <a:endParaRPr lang="en-US" altLang="zh-CN" sz="2400" kern="100" dirty="0"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2.</a:t>
            </a:r>
            <a:r>
              <a:rPr lang="zh-CN" altLang="en-US" sz="2400" dirty="0">
                <a:solidFill>
                  <a:schemeClr val="tx1"/>
                </a:solidFill>
              </a:rPr>
              <a:t>操作介绍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本游戏为横板动作闯关游戏，你将控制主角挑战不同的关卡从而提升自己，基本操作为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A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向左 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D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向右 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J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普通攻击 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U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一技能 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I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二技能 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O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三技能 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L 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大招，在闯关过程中，击杀小怪后会有几率获得技能点，技能点可以用于升级人物属性点，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升级后可以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解锁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新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技能，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击杀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Boss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后可以夺回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Boss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手中的宝物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02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B162B-185D-49AE-A118-3326ACC2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33" y="174225"/>
            <a:ext cx="4416619" cy="1104692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游戏主菜单</a:t>
            </a:r>
          </a:p>
        </p:txBody>
      </p:sp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5CDE58C4-A478-2946-FB2B-90DD33D12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57" y="0"/>
            <a:ext cx="6341243" cy="39469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26BE94-33D5-5388-648D-631CCB880AFD}"/>
              </a:ext>
            </a:extLst>
          </p:cNvPr>
          <p:cNvSpPr txBox="1"/>
          <p:nvPr/>
        </p:nvSpPr>
        <p:spPr>
          <a:xfrm>
            <a:off x="799600" y="2192227"/>
            <a:ext cx="4142789" cy="123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菜单共有五个功能</a:t>
            </a:r>
            <a:r>
              <a:rPr lang="en-US" altLang="zh-CN" sz="2400" dirty="0"/>
              <a:t>:</a:t>
            </a:r>
            <a:r>
              <a:rPr lang="zh-CN" altLang="en-US" sz="2400" dirty="0"/>
              <a:t>新的开始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旧的回忆</a:t>
            </a:r>
            <a:r>
              <a:rPr lang="en-US" altLang="zh-CN" sz="2400" dirty="0"/>
              <a:t>, </a:t>
            </a:r>
            <a:r>
              <a:rPr lang="zh-CN" altLang="en-US" sz="2400" dirty="0"/>
              <a:t>游戏介绍</a:t>
            </a:r>
            <a:r>
              <a:rPr lang="en-US" altLang="zh-CN" sz="2400" dirty="0"/>
              <a:t>,</a:t>
            </a:r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开发人员</a:t>
            </a:r>
            <a:r>
              <a:rPr lang="en-US" altLang="zh-CN" sz="2400" dirty="0"/>
              <a:t>, </a:t>
            </a:r>
            <a:r>
              <a:rPr lang="zh-CN" altLang="en-US" sz="2400" dirty="0"/>
              <a:t>退出游戏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993D73-537F-5A24-3B6E-2E9DBF1FDAAB}"/>
              </a:ext>
            </a:extLst>
          </p:cNvPr>
          <p:cNvSpPr txBox="1"/>
          <p:nvPr/>
        </p:nvSpPr>
        <p:spPr>
          <a:xfrm>
            <a:off x="5921397" y="4547131"/>
            <a:ext cx="577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新的开始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开始一个新的游戏存档</a:t>
            </a:r>
            <a:r>
              <a:rPr lang="en-US" altLang="zh-CN" sz="2400" dirty="0"/>
              <a:t>, </a:t>
            </a:r>
            <a:r>
              <a:rPr lang="zh-CN" altLang="en-US" sz="2400" dirty="0"/>
              <a:t>如果有之前的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存档会重置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AC3B0A-4F08-AE06-D4FB-23D9BF371335}"/>
              </a:ext>
            </a:extLst>
          </p:cNvPr>
          <p:cNvSpPr txBox="1"/>
          <p:nvPr/>
        </p:nvSpPr>
        <p:spPr>
          <a:xfrm>
            <a:off x="917811" y="4447687"/>
            <a:ext cx="414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旧的回忆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会继续之前的游戏存档</a:t>
            </a:r>
          </a:p>
        </p:txBody>
      </p:sp>
    </p:spTree>
    <p:extLst>
      <p:ext uri="{BB962C8B-B14F-4D97-AF65-F5344CB8AC3E}">
        <p14:creationId xmlns:p14="http://schemas.microsoft.com/office/powerpoint/2010/main" val="60246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C93E2D36-0871-451F-AF06-F6E741D1DC87}"/>
              </a:ext>
            </a:extLst>
          </p:cNvPr>
          <p:cNvSpPr txBox="1"/>
          <p:nvPr/>
        </p:nvSpPr>
        <p:spPr>
          <a:xfrm>
            <a:off x="544920" y="3480722"/>
            <a:ext cx="336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技能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向前方发射一道斩击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262216-1537-439B-9614-BA980DB8DAAB}"/>
              </a:ext>
            </a:extLst>
          </p:cNvPr>
          <p:cNvSpPr txBox="1"/>
          <p:nvPr/>
        </p:nvSpPr>
        <p:spPr>
          <a:xfrm>
            <a:off x="544920" y="2348074"/>
            <a:ext cx="45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技能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召唤剑阵对身边小怪造成持续伤害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98667D-CC9F-49F5-818D-94312223CA14}"/>
              </a:ext>
            </a:extLst>
          </p:cNvPr>
          <p:cNvSpPr txBox="1"/>
          <p:nvPr/>
        </p:nvSpPr>
        <p:spPr>
          <a:xfrm>
            <a:off x="544920" y="1120374"/>
            <a:ext cx="368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技能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先前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突刺，期间无敌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B17B78-F31D-41D1-844F-466DF6A6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0" y="371450"/>
            <a:ext cx="8596668" cy="132080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主角介绍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160E6B-9B58-417E-8C5E-A82701AEDBBE}"/>
              </a:ext>
            </a:extLst>
          </p:cNvPr>
          <p:cNvSpPr txBox="1"/>
          <p:nvPr/>
        </p:nvSpPr>
        <p:spPr>
          <a:xfrm>
            <a:off x="544920" y="4702118"/>
            <a:ext cx="691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技能</a:t>
            </a:r>
            <a:r>
              <a:rPr lang="zh-CN" altLang="en-US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在周围造成大范围斩击伤害</a:t>
            </a:r>
            <a:endParaRPr lang="zh-CN" altLang="en-US" dirty="0"/>
          </a:p>
        </p:txBody>
      </p:sp>
      <p:pic>
        <p:nvPicPr>
          <p:cNvPr id="18" name="图片 17" descr="蓝色的卡通人物&#10;&#10;中度可信度描述已自动生成">
            <a:extLst>
              <a:ext uri="{FF2B5EF4-FFF2-40B4-BE49-F238E27FC236}">
                <a16:creationId xmlns:a16="http://schemas.microsoft.com/office/drawing/2014/main" id="{5DB20B98-D0BE-CA70-A5F4-53C914569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37" y="990785"/>
            <a:ext cx="679964" cy="701465"/>
          </a:xfrm>
          <a:prstGeom prst="rect">
            <a:avLst/>
          </a:prstGeom>
        </p:spPr>
      </p:pic>
      <p:pic>
        <p:nvPicPr>
          <p:cNvPr id="20" name="图片 19" descr="桌子上放着电视&#10;&#10;低可信度描述已自动生成">
            <a:extLst>
              <a:ext uri="{FF2B5EF4-FFF2-40B4-BE49-F238E27FC236}">
                <a16:creationId xmlns:a16="http://schemas.microsoft.com/office/drawing/2014/main" id="{797985AC-1D22-6D2C-0EE2-83E925BF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581" y="2080551"/>
            <a:ext cx="814976" cy="853631"/>
          </a:xfrm>
          <a:prstGeom prst="rect">
            <a:avLst/>
          </a:prstGeom>
        </p:spPr>
      </p:pic>
      <p:pic>
        <p:nvPicPr>
          <p:cNvPr id="22" name="图片 21" descr="蓝色的标志&#10;&#10;描述已自动生成">
            <a:extLst>
              <a:ext uri="{FF2B5EF4-FFF2-40B4-BE49-F238E27FC236}">
                <a16:creationId xmlns:a16="http://schemas.microsoft.com/office/drawing/2014/main" id="{66F6F380-8C59-D264-9BC3-E275CB9A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37" y="3255118"/>
            <a:ext cx="854588" cy="885477"/>
          </a:xfrm>
          <a:prstGeom prst="rect">
            <a:avLst/>
          </a:prstGeom>
        </p:spPr>
      </p:pic>
      <p:pic>
        <p:nvPicPr>
          <p:cNvPr id="24" name="图片 23" descr="图片包含 灯光, 交通, 亮, 桌子&#10;&#10;描述已自动生成">
            <a:extLst>
              <a:ext uri="{FF2B5EF4-FFF2-40B4-BE49-F238E27FC236}">
                <a16:creationId xmlns:a16="http://schemas.microsoft.com/office/drawing/2014/main" id="{FAA3EB5A-8247-277E-8B89-10FD5CB27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74" y="4483646"/>
            <a:ext cx="767455" cy="806276"/>
          </a:xfrm>
          <a:prstGeom prst="rect">
            <a:avLst/>
          </a:prstGeom>
        </p:spPr>
      </p:pic>
      <p:pic>
        <p:nvPicPr>
          <p:cNvPr id="26" name="图片 25" descr="图片包含 图形用户界面&#10;&#10;描述已自动生成">
            <a:extLst>
              <a:ext uri="{FF2B5EF4-FFF2-40B4-BE49-F238E27FC236}">
                <a16:creationId xmlns:a16="http://schemas.microsoft.com/office/drawing/2014/main" id="{6453B0E4-78B7-E225-F37F-C89162F5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40" y="446685"/>
            <a:ext cx="4267419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2" grpId="0"/>
      <p:bldP spid="12" grpId="1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9CA6D-3693-4986-8021-074AFBAFA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102"/>
            <a:ext cx="2442043" cy="83723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Boss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介绍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: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81EF27-7F66-F399-8733-04E72746D111}"/>
              </a:ext>
            </a:extLst>
          </p:cNvPr>
          <p:cNvSpPr txBox="1"/>
          <p:nvPr/>
        </p:nvSpPr>
        <p:spPr>
          <a:xfrm>
            <a:off x="1545220" y="1169043"/>
            <a:ext cx="14815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暗部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无用之人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碎骨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魔督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高阶术师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3F1C44-ABA1-F5D0-5293-5C011D77BE43}"/>
              </a:ext>
            </a:extLst>
          </p:cNvPr>
          <p:cNvSpPr txBox="1"/>
          <p:nvPr/>
        </p:nvSpPr>
        <p:spPr>
          <a:xfrm>
            <a:off x="5650374" y="1028343"/>
            <a:ext cx="16532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墓碑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凋零战士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不朽之人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歌者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305A59EA-658F-7B21-9C12-AD161ADF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17" y="2024922"/>
            <a:ext cx="1007041" cy="691107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6F3599FC-27C9-DE29-86CB-156B57781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27" y="922739"/>
            <a:ext cx="1066667" cy="787302"/>
          </a:xfrm>
          <a:prstGeom prst="rect">
            <a:avLst/>
          </a:prstGeom>
        </p:spPr>
      </p:pic>
      <p:pic>
        <p:nvPicPr>
          <p:cNvPr id="13" name="图片 12" descr="卡通人物&#10;&#10;低可信度描述已自动生成">
            <a:extLst>
              <a:ext uri="{FF2B5EF4-FFF2-40B4-BE49-F238E27FC236}">
                <a16:creationId xmlns:a16="http://schemas.microsoft.com/office/drawing/2014/main" id="{554AFD05-8777-8DE4-0013-D8FDE43F0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85" y="3236848"/>
            <a:ext cx="1295238" cy="752381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E4A58EB9-59E0-0A6B-8FA9-6CC30CF0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85" y="922739"/>
            <a:ext cx="1457143" cy="87619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5A2049A0-5464-F4E6-C7BA-E980F99BA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50" y="2051222"/>
            <a:ext cx="1095238" cy="933333"/>
          </a:xfrm>
          <a:prstGeom prst="rect">
            <a:avLst/>
          </a:prstGeom>
        </p:spPr>
      </p:pic>
      <p:pic>
        <p:nvPicPr>
          <p:cNvPr id="19" name="图片 18" descr="卡通人物&#10;&#10;中度可信度描述已自动生成">
            <a:extLst>
              <a:ext uri="{FF2B5EF4-FFF2-40B4-BE49-F238E27FC236}">
                <a16:creationId xmlns:a16="http://schemas.microsoft.com/office/drawing/2014/main" id="{5AFE564B-87E8-B2F5-BBB4-5769D81C2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66" y="4422474"/>
            <a:ext cx="1019048" cy="695238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B82200C8-E35B-66E8-6F37-7E148A870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80" y="5357542"/>
            <a:ext cx="971429" cy="1009524"/>
          </a:xfrm>
          <a:prstGeom prst="rect">
            <a:avLst/>
          </a:prstGeom>
        </p:spPr>
      </p:pic>
      <p:pic>
        <p:nvPicPr>
          <p:cNvPr id="23" name="图片 22" descr="图片包含 游戏机, 男人, 摩托车&#10;&#10;描述已自动生成">
            <a:extLst>
              <a:ext uri="{FF2B5EF4-FFF2-40B4-BE49-F238E27FC236}">
                <a16:creationId xmlns:a16="http://schemas.microsoft.com/office/drawing/2014/main" id="{BFFCDAAC-1C5E-4193-5095-F18546E34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32" y="2955117"/>
            <a:ext cx="1078607" cy="1166401"/>
          </a:xfrm>
          <a:prstGeom prst="rect">
            <a:avLst/>
          </a:prstGeom>
        </p:spPr>
      </p:pic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D0ABA19B-A4EB-9F6B-13B3-B4D386F8C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7" y="4194321"/>
            <a:ext cx="1034077" cy="9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8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4F62A218-28B8-2A46-BED6-4EB2FB8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5" y="204486"/>
            <a:ext cx="2332084" cy="95298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选图界面</a:t>
            </a:r>
          </a:p>
        </p:txBody>
      </p:sp>
      <p:pic>
        <p:nvPicPr>
          <p:cNvPr id="11" name="图片 10" descr="图片包含 图形用户界面&#10;&#10;描述已自动生成">
            <a:extLst>
              <a:ext uri="{FF2B5EF4-FFF2-40B4-BE49-F238E27FC236}">
                <a16:creationId xmlns:a16="http://schemas.microsoft.com/office/drawing/2014/main" id="{84B3D0D7-6D61-9419-554E-00DD5B233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01" y="-8601"/>
            <a:ext cx="5999499" cy="36104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366478-44C9-9C28-5033-947C5383A955}"/>
              </a:ext>
            </a:extLst>
          </p:cNvPr>
          <p:cNvSpPr txBox="1"/>
          <p:nvPr/>
        </p:nvSpPr>
        <p:spPr>
          <a:xfrm>
            <a:off x="763742" y="1435910"/>
            <a:ext cx="379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选图界面包含</a:t>
            </a:r>
            <a:r>
              <a:rPr lang="en-US" altLang="zh-CN" dirty="0"/>
              <a:t>9</a:t>
            </a:r>
            <a:r>
              <a:rPr lang="zh-CN" altLang="en-US" dirty="0"/>
              <a:t>个地图</a:t>
            </a:r>
            <a:r>
              <a:rPr lang="en-US" altLang="zh-CN" dirty="0"/>
              <a:t>, </a:t>
            </a:r>
            <a:r>
              <a:rPr lang="zh-CN" altLang="en-US" dirty="0"/>
              <a:t>三个按钮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F9BB38-F08D-106E-F601-6519992CFE5C}"/>
              </a:ext>
            </a:extLst>
          </p:cNvPr>
          <p:cNvSpPr txBox="1"/>
          <p:nvPr/>
        </p:nvSpPr>
        <p:spPr>
          <a:xfrm>
            <a:off x="983848" y="2387182"/>
            <a:ext cx="4647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属性按钮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可以查看主角目前解锁的技能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以及生命攻击防御属性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DE545E-5A1B-35E4-CD56-9D6A52507F5A}"/>
              </a:ext>
            </a:extLst>
          </p:cNvPr>
          <p:cNvSpPr txBox="1"/>
          <p:nvPr/>
        </p:nvSpPr>
        <p:spPr>
          <a:xfrm>
            <a:off x="1082231" y="4265943"/>
            <a:ext cx="4791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图鉴按钮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共</a:t>
            </a:r>
            <a:r>
              <a:rPr lang="en-US" altLang="zh-CN" sz="2400" dirty="0"/>
              <a:t>9</a:t>
            </a:r>
            <a:r>
              <a:rPr lang="zh-CN" altLang="en-US" sz="2400" dirty="0"/>
              <a:t>个图鉴对应着</a:t>
            </a:r>
            <a:r>
              <a:rPr lang="en-US" altLang="zh-CN" sz="2400" dirty="0"/>
              <a:t>9</a:t>
            </a:r>
            <a:r>
              <a:rPr lang="zh-CN" altLang="en-US" sz="2400" dirty="0"/>
              <a:t>个关卡</a:t>
            </a:r>
            <a:r>
              <a:rPr lang="en-US" altLang="zh-CN" sz="2400" dirty="0"/>
              <a:t>,</a:t>
            </a:r>
            <a:r>
              <a:rPr lang="zh-CN" altLang="en-US" sz="2400" dirty="0"/>
              <a:t>通过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对应的关卡后会解锁对应的图</a:t>
            </a:r>
            <a:r>
              <a:rPr lang="en-US" altLang="zh-CN" sz="2400" dirty="0"/>
              <a:t>	</a:t>
            </a:r>
            <a:r>
              <a:rPr lang="zh-CN" altLang="en-US" sz="2400" dirty="0"/>
              <a:t>鉴内容</a:t>
            </a:r>
            <a:endParaRPr lang="en-US" altLang="zh-CN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99741D-C5F7-F7DF-A697-A6A50276BDD1}"/>
              </a:ext>
            </a:extLst>
          </p:cNvPr>
          <p:cNvSpPr txBox="1"/>
          <p:nvPr/>
        </p:nvSpPr>
        <p:spPr>
          <a:xfrm>
            <a:off x="6782764" y="4635275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设置按钮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可以返回主菜单或者退出游戏</a:t>
            </a:r>
          </a:p>
        </p:txBody>
      </p:sp>
    </p:spTree>
    <p:extLst>
      <p:ext uri="{BB962C8B-B14F-4D97-AF65-F5344CB8AC3E}">
        <p14:creationId xmlns:p14="http://schemas.microsoft.com/office/powerpoint/2010/main" val="355146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EF359-88DC-4F20-A66B-B93A65A5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20" y="0"/>
            <a:ext cx="8596668" cy="132080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部分算法描述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520D0-C003-48AE-8B8E-D6DC5F65B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75" y="660400"/>
            <a:ext cx="10157459" cy="5588000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boss</a:t>
            </a:r>
            <a:r>
              <a:rPr lang="zh-CN" altLang="en-US" sz="2200" dirty="0"/>
              <a:t>扣血函数</a:t>
            </a:r>
            <a:endParaRPr lang="en-US" altLang="zh-CN" sz="2200" dirty="0"/>
          </a:p>
          <a:p>
            <a:pPr marL="571500" indent="0" algn="l">
              <a:lnSpc>
                <a:spcPct val="150000"/>
              </a:lnSpc>
              <a:buNone/>
            </a:pPr>
            <a:r>
              <a:rPr lang="en-US" altLang="zh-CN" sz="19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1900" dirty="0"/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B9DAEB69-6146-D670-A55C-86035C108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30" y="1166087"/>
            <a:ext cx="8314742" cy="52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988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485</TotalTime>
  <Words>608</Words>
  <Application>Microsoft Office PowerPoint</Application>
  <PresentationFormat>宽屏</PresentationFormat>
  <Paragraphs>76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等线</vt:lpstr>
      <vt:lpstr>方正舒体</vt:lpstr>
      <vt:lpstr>黑体</vt:lpstr>
      <vt:lpstr>宋体</vt:lpstr>
      <vt:lpstr>Arial</vt:lpstr>
      <vt:lpstr>Calibri</vt:lpstr>
      <vt:lpstr>Engravers MT</vt:lpstr>
      <vt:lpstr>Times New Roman</vt:lpstr>
      <vt:lpstr>Trebuchet MS</vt:lpstr>
      <vt:lpstr>Wingdings 3</vt:lpstr>
      <vt:lpstr>平面</vt:lpstr>
      <vt:lpstr>影之界</vt:lpstr>
      <vt:lpstr>团队成员分工</vt:lpstr>
      <vt:lpstr>设计思路</vt:lpstr>
      <vt:lpstr>游戏介绍</vt:lpstr>
      <vt:lpstr>游戏主菜单</vt:lpstr>
      <vt:lpstr>主角介绍</vt:lpstr>
      <vt:lpstr>Boss介绍:</vt:lpstr>
      <vt:lpstr>选图界面</vt:lpstr>
      <vt:lpstr>部分算法描述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山海经</dc:title>
  <dc:creator>28016</dc:creator>
  <cp:lastModifiedBy>家贺 程</cp:lastModifiedBy>
  <cp:revision>80</cp:revision>
  <dcterms:created xsi:type="dcterms:W3CDTF">2020-09-14T09:02:20Z</dcterms:created>
  <dcterms:modified xsi:type="dcterms:W3CDTF">2024-09-29T06:19:13Z</dcterms:modified>
</cp:coreProperties>
</file>